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9" r:id="rId5"/>
    <p:sldId id="258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82317-1C4D-49BB-A382-947BDCAE237F}" v="678" dt="2026-01-17T00:31:18.249"/>
    <p1510:client id="{6317B214-C3BF-BF8D-6B92-ED6A4B601E68}" v="129" dt="2026-01-16T16:43:03.875"/>
    <p1510:client id="{7A7219EF-D122-6B42-BFAE-0AFFF725D90B}" v="16" dt="2026-01-17T00:00:33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it/play/televisione/2016/05/13/10-coppie-cult-vorremmo-vedere-nelle-serie-tv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donnieray/943665317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wsk/2729049185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holding another person&amp;#39;s shoulder&#10;&#10;AI-generated content may be incorrect.">
            <a:extLst>
              <a:ext uri="{FF2B5EF4-FFF2-40B4-BE49-F238E27FC236}">
                <a16:creationId xmlns:a16="http://schemas.microsoft.com/office/drawing/2014/main" id="{1A910A63-FB2E-662D-82E6-66A3F7F1EA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9" r="-1" b="-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Protecting Artifacts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Archeologists anonymous: Pijus, Oscar and Ruben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B793CE-1B02-510A-5680-A379015E5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Problems Archeologists face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5730E-0038-41CA-3F2C-C89096D5B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/>
              <a:t>Artifact exposure</a:t>
            </a:r>
          </a:p>
          <a:p>
            <a:endParaRPr lang="en-US" sz="2400" dirty="0"/>
          </a:p>
          <a:p>
            <a:r>
              <a:rPr lang="en-US" sz="2400" dirty="0"/>
              <a:t>Damage upon excavation</a:t>
            </a:r>
          </a:p>
          <a:p>
            <a:endParaRPr lang="en-US" sz="2400" dirty="0"/>
          </a:p>
          <a:p>
            <a:r>
              <a:rPr lang="en-US" sz="2400" dirty="0"/>
              <a:t>Damage during transport</a:t>
            </a:r>
          </a:p>
          <a:p>
            <a:endParaRPr lang="en-US" sz="2400" dirty="0"/>
          </a:p>
          <a:p>
            <a:r>
              <a:rPr lang="en-US" sz="2400" dirty="0"/>
              <a:t>Looting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7B75E-7458-F89E-2C04-07F1FCE50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903" r="27903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8461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DD6C1-5A47-6C1C-ED0C-231BCA0F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Our problem ?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sX0" fmla="*/ 0 w 3474720"/>
              <a:gd name="csY0" fmla="*/ 0 h 18288"/>
              <a:gd name="csX1" fmla="*/ 694944 w 3474720"/>
              <a:gd name="csY1" fmla="*/ 0 h 18288"/>
              <a:gd name="csX2" fmla="*/ 1355141 w 3474720"/>
              <a:gd name="csY2" fmla="*/ 0 h 18288"/>
              <a:gd name="csX3" fmla="*/ 2015338 w 3474720"/>
              <a:gd name="csY3" fmla="*/ 0 h 18288"/>
              <a:gd name="csX4" fmla="*/ 2779776 w 3474720"/>
              <a:gd name="csY4" fmla="*/ 0 h 18288"/>
              <a:gd name="csX5" fmla="*/ 3474720 w 3474720"/>
              <a:gd name="csY5" fmla="*/ 0 h 18288"/>
              <a:gd name="csX6" fmla="*/ 3474720 w 3474720"/>
              <a:gd name="csY6" fmla="*/ 18288 h 18288"/>
              <a:gd name="csX7" fmla="*/ 2779776 w 3474720"/>
              <a:gd name="csY7" fmla="*/ 18288 h 18288"/>
              <a:gd name="csX8" fmla="*/ 2189074 w 3474720"/>
              <a:gd name="csY8" fmla="*/ 18288 h 18288"/>
              <a:gd name="csX9" fmla="*/ 1528877 w 3474720"/>
              <a:gd name="csY9" fmla="*/ 18288 h 18288"/>
              <a:gd name="csX10" fmla="*/ 868680 w 3474720"/>
              <a:gd name="csY10" fmla="*/ 18288 h 18288"/>
              <a:gd name="csX11" fmla="*/ 0 w 3474720"/>
              <a:gd name="csY11" fmla="*/ 18288 h 18288"/>
              <a:gd name="csX12" fmla="*/ 0 w 3474720"/>
              <a:gd name="csY12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28EB-6343-D4D3-6D94-4FACC56DC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dirty="0"/>
              <a:t>Damage during transport is detrimental to the preservation of historical  artifacts!</a:t>
            </a:r>
          </a:p>
        </p:txBody>
      </p:sp>
      <p:pic>
        <p:nvPicPr>
          <p:cNvPr id="4" name="Picture 3" descr="10 Best Final Fights In Jackie Chan's Martial Arts Movies">
            <a:extLst>
              <a:ext uri="{FF2B5EF4-FFF2-40B4-BE49-F238E27FC236}">
                <a16:creationId xmlns:a16="http://schemas.microsoft.com/office/drawing/2014/main" id="{741E7564-778B-618A-3F74-C52189A5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11" r="26738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1283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6B6ED-1343-8AA0-4EBB-351CD4DE4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172529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GB" sz="4000"/>
              <a:t>The terracotta army – case study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C095-EE64-3DC4-1CB5-9841F5AC5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743413"/>
            <a:ext cx="5176047" cy="351104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400" dirty="0"/>
              <a:t>The </a:t>
            </a:r>
            <a:r>
              <a:rPr lang="en-GB" sz="2400" err="1"/>
              <a:t>teracotta</a:t>
            </a:r>
            <a:r>
              <a:rPr lang="en-GB" sz="2400" dirty="0"/>
              <a:t> army over 8000 clay soldiers that were buried for over 2000 years. </a:t>
            </a:r>
          </a:p>
          <a:p>
            <a:endParaRPr lang="en-GB" sz="2400" dirty="0"/>
          </a:p>
          <a:p>
            <a:r>
              <a:rPr lang="en-GB" sz="2400" dirty="0"/>
              <a:t>Upon initial exposure, delicate and coloured pigments flaked off causing a major </a:t>
            </a:r>
            <a:r>
              <a:rPr lang="en-GB" sz="2400" err="1"/>
              <a:t>archeological</a:t>
            </a:r>
            <a:r>
              <a:rPr lang="en-GB" sz="2400" dirty="0"/>
              <a:t> </a:t>
            </a:r>
            <a:r>
              <a:rPr lang="en-GB" sz="2400" err="1"/>
              <a:t>tradgedy</a:t>
            </a:r>
            <a:endParaRPr lang="en-GB" sz="2400"/>
          </a:p>
          <a:p>
            <a:endParaRPr lang="en-GB" sz="2400" dirty="0"/>
          </a:p>
          <a:p>
            <a:r>
              <a:rPr lang="en-GB" sz="2400" dirty="0"/>
              <a:t>To stop the terracotta army's colours from flaking further conservationists used agents like HEMA and Electron beam curing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ECC0F-86C5-7F30-BE6A-7A93E098E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32" r="45331" b="-1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01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E8E7-B542-0A1A-6A64-DC0B08C4E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can damage be prevented?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A1FC-190D-FE32-A16D-9DDD663A5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Non-Invasive Excavation</a:t>
            </a:r>
          </a:p>
          <a:p>
            <a:endParaRPr lang="en-US"/>
          </a:p>
          <a:p>
            <a:r>
              <a:rPr lang="en-US" dirty="0"/>
              <a:t>Control of exposure to environment</a:t>
            </a:r>
          </a:p>
          <a:p>
            <a:endParaRPr lang="en-US"/>
          </a:p>
          <a:p>
            <a:r>
              <a:rPr lang="en-US" dirty="0"/>
              <a:t>Better handling through transportation</a:t>
            </a:r>
          </a:p>
          <a:p>
            <a:endParaRPr lang="en-US" dirty="0"/>
          </a:p>
          <a:p>
            <a:r>
              <a:rPr lang="en-US" dirty="0"/>
              <a:t>Better security measurements</a:t>
            </a:r>
          </a:p>
          <a:p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3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C357-E7C9-CDEB-6627-6FB87ACB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196" y="-195532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Our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EBCA8-1457-67FD-BB87-21A293F49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9" r="12519"/>
          <a:stretch>
            <a:fillRect/>
          </a:stretch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B7E8D-BFD9-5BC4-52D3-A9FC95D6F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7645" y="795884"/>
            <a:ext cx="4658264" cy="473364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smart capsule with the following features: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Carbon fiber Outer frame/shell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Biometrics system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Sensors to regulate internal conditions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Inner shock absorbent foam padding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Microcontrollers/receiver and transmitter to alert device in quick time</a:t>
            </a: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565DD3-BC5F-BF66-5B8F-D7E6FD7BD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6" r="16598"/>
          <a:stretch>
            <a:fillRect/>
          </a:stretch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54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A8F2-595B-35E4-47D5-A3DE3634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will it benefit Archeologists?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7FCE-56CB-C51C-40A7-78FB03E5A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Artifacts being damaged causes expenses for restoration and with this solution:</a:t>
            </a:r>
          </a:p>
          <a:p>
            <a:endParaRPr lang="en-US" dirty="0"/>
          </a:p>
          <a:p>
            <a:r>
              <a:rPr lang="en-US" dirty="0"/>
              <a:t>Time is saved</a:t>
            </a:r>
          </a:p>
          <a:p>
            <a:endParaRPr lang="en-US" dirty="0"/>
          </a:p>
          <a:p>
            <a:r>
              <a:rPr lang="en-US" dirty="0"/>
              <a:t>Resources are preserved for other research</a:t>
            </a:r>
          </a:p>
          <a:p>
            <a:endParaRPr lang="en-US" dirty="0"/>
          </a:p>
          <a:p>
            <a:r>
              <a:rPr lang="en-US" dirty="0"/>
              <a:t>Money can be better spent for more technologies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9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2664-9E63-6D4C-F608-EF14A824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GB" sz="3200"/>
              <a:t>Contacted companies 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52BD7-CE82-880E-B132-6E655A6E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9738726" cy="431047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GB" sz="1400"/>
          </a:p>
          <a:p>
            <a:r>
              <a:rPr lang="en-GB" dirty="0"/>
              <a:t>Pisces VI Submarine(Same company from prior year)</a:t>
            </a:r>
          </a:p>
          <a:p>
            <a:endParaRPr lang="en-GB" dirty="0"/>
          </a:p>
          <a:p>
            <a:r>
              <a:rPr lang="en-GB" dirty="0"/>
              <a:t>Services consist of submarine underwater tours as well as underwater archaeology and recovery expeditions</a:t>
            </a:r>
          </a:p>
          <a:p>
            <a:endParaRPr lang="en-GB" dirty="0"/>
          </a:p>
          <a:p>
            <a:r>
              <a:rPr lang="en-GB" dirty="0"/>
              <a:t>This year they helped us contact an archaeologist who suggested us some ideas to further explore and provided feedback on our previous ideas also</a:t>
            </a:r>
          </a:p>
        </p:txBody>
      </p:sp>
      <p:pic>
        <p:nvPicPr>
          <p:cNvPr id="4" name="Picture 3" descr="Check out our latest dive off the coast of Tenerife. During this dive ...">
            <a:extLst>
              <a:ext uri="{FF2B5EF4-FFF2-40B4-BE49-F238E27FC236}">
                <a16:creationId xmlns:a16="http://schemas.microsoft.com/office/drawing/2014/main" id="{63A8C007-A5CF-49CA-EAC4-70E32625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199" y="-3965"/>
            <a:ext cx="4635309" cy="270580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81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7D822-DE56-179E-E4B2-8157C4466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listening! Any questions?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6EE738-B7A4-6151-B23C-293386E60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003" y="1480569"/>
            <a:ext cx="8595427" cy="486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30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Protecting Artifacts</vt:lpstr>
      <vt:lpstr>Problems Archeologists face</vt:lpstr>
      <vt:lpstr>Our problem ?</vt:lpstr>
      <vt:lpstr>The terracotta army – case study</vt:lpstr>
      <vt:lpstr>How can damage be prevented?</vt:lpstr>
      <vt:lpstr>Our Solution</vt:lpstr>
      <vt:lpstr>How will it benefit Archeologists?</vt:lpstr>
      <vt:lpstr>Contacted companies </vt:lpstr>
      <vt:lpstr>Thank you for listening!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Protecting Artifacts</dc:title>
  <dc:creator/>
  <cp:revision>449</cp:revision>
  <dcterms:created xsi:type="dcterms:W3CDTF">2026-01-02T22:05:25Z</dcterms:created>
  <dcterms:modified xsi:type="dcterms:W3CDTF">2026-01-17T00:39:07Z</dcterms:modified>
</cp:coreProperties>
</file>